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1" d="100"/>
          <a:sy n="71" d="100"/>
        </p:scale>
        <p:origin x="594" y="72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,056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( 11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ต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.ค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83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139727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</a:t>
                      </a:r>
                      <a:r>
                        <a:rPr lang="th-TH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72</a:t>
                      </a:r>
                      <a:endParaRPr lang="en-US" sz="1800" b="0" u="none" strike="noStrike" kern="1200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,684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406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89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977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7,056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651390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5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ต.ค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69    7,038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855" y="1709398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5139284" y="3404072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11163</TotalTime>
  <Words>216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1184</cp:revision>
  <cp:lastPrinted>2019-04-25T09:59:39Z</cp:lastPrinted>
  <dcterms:created xsi:type="dcterms:W3CDTF">2016-09-11T06:10:36Z</dcterms:created>
  <dcterms:modified xsi:type="dcterms:W3CDTF">2026-10-12T02:37:06Z</dcterms:modified>
</cp:coreProperties>
</file>