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2" d="100"/>
          <a:sy n="72" d="100"/>
        </p:scale>
        <p:origin x="882" y="60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4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</a:t>
              </a:r>
              <a:r>
                <a:rPr kumimoji="0" lang="en-US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893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23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ส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.ค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lang="th-TH" sz="3200" i="1" dirty="0">
                  <a:solidFill>
                    <a:prstClr val="black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5</a:t>
              </a:r>
              <a:r>
                <a:rPr lang="en-US" sz="3200" i="1" dirty="0">
                  <a:solidFill>
                    <a:prstClr val="black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7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242901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653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65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626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59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693</a:t>
                      </a:r>
                      <a:endParaRPr lang="th-TH" sz="1800" b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738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74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28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29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38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</a:t>
                      </a:r>
                      <a:r>
                        <a:rPr lang="en-US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</a:t>
                      </a:r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en-US" sz="1800" b="1" u="none" strike="noStrike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893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440146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20 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ส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.ค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4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704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0402" y="3421661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12454010" y="3799086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11083</TotalTime>
  <Words>220</Words>
  <Application>Microsoft Office PowerPoint</Application>
  <PresentationFormat>แบบจอกว้าง</PresentationFormat>
  <Paragraphs>79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Lenovo</cp:lastModifiedBy>
  <cp:revision>1160</cp:revision>
  <cp:lastPrinted>2019-04-25T09:59:39Z</cp:lastPrinted>
  <dcterms:created xsi:type="dcterms:W3CDTF">2016-09-11T06:10:36Z</dcterms:created>
  <dcterms:modified xsi:type="dcterms:W3CDTF">2026-08-24T02:03:08Z</dcterms:modified>
</cp:coreProperties>
</file>