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2" d="100"/>
          <a:sy n="72" d="100"/>
        </p:scale>
        <p:origin x="882" y="60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4800" b="1" i="1" u="sng" dirty="0">
                  <a:solidFill>
                    <a:srgbClr val="FF0000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5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,3</a:t>
              </a:r>
              <a:r>
                <a:rPr kumimoji="0" lang="en-US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84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( 1</a:t>
                </a:r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3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ก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.ย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6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3%)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140516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680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68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,9</a:t>
                      </a: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46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67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741</a:t>
                      </a:r>
                      <a:endParaRPr lang="th-TH" sz="1800" b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83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56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29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128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5,3</a:t>
                      </a: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440146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11 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ก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.ย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69    5,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335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79" y="3418029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12533873" y="2357333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11115</TotalTime>
  <Words>219</Words>
  <Application>Microsoft Office PowerPoint</Application>
  <PresentationFormat>แบบจอกว้าง</PresentationFormat>
  <Paragraphs>79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Lenovo</cp:lastModifiedBy>
  <cp:revision>1172</cp:revision>
  <cp:lastPrinted>2019-04-25T09:59:39Z</cp:lastPrinted>
  <dcterms:created xsi:type="dcterms:W3CDTF">2016-09-11T06:10:36Z</dcterms:created>
  <dcterms:modified xsi:type="dcterms:W3CDTF">2026-09-14T02:12:11Z</dcterms:modified>
</cp:coreProperties>
</file>