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72" d="100"/>
          <a:sy n="72" d="100"/>
        </p:scale>
        <p:origin x="882" y="60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198312" y="983823"/>
            <a:ext cx="2917720" cy="509386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439183" cy="1195120"/>
            <a:chOff x="246750" y="2106013"/>
            <a:chExt cx="3439183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4800" b="1" i="1" u="sng" dirty="0">
                  <a:solidFill>
                    <a:srgbClr val="FF0000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7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,034</a:t>
              </a:r>
              <a:endPara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43603"/>
              <a:chOff x="3920275" y="2771996"/>
              <a:chExt cx="1161911" cy="44360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30185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( 2</a:t>
                </a:r>
                <a:r>
                  <a:rPr 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 </a:t>
                </a:r>
                <a:r>
                  <a:rPr lang="th-TH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ต</a:t>
                </a: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.ค 69)	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511165" y="2304153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83</a:t>
              </a: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639479"/>
              </p:ext>
            </p:extLst>
          </p:nvPr>
        </p:nvGraphicFramePr>
        <p:xfrm>
          <a:off x="6212347" y="1135093"/>
          <a:ext cx="5769617" cy="47688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5151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7</a:t>
                      </a:r>
                      <a:r>
                        <a:rPr lang="th-TH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43</a:t>
                      </a:r>
                      <a:endParaRPr lang="en-US" sz="1800" b="0" u="none" strike="noStrike" kern="1200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ea typeface="+mn-ea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,691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376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87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036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104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39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7,034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30491"/>
            <a:ext cx="3154059" cy="1011779"/>
            <a:chOff x="1605226" y="3112160"/>
            <a:chExt cx="3154059" cy="10117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4,100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</a:t>
                  </a: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1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5 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พ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ค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 69)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</a:t>
                </a:r>
                <a:r>
                  <a:rPr lang="th-TH" sz="3200" i="1" dirty="0">
                    <a:solidFill>
                      <a:prstClr val="black"/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8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2115957" y="3112160"/>
              <a:ext cx="1228242" cy="314586"/>
              <a:chOff x="732323" y="2078486"/>
              <a:chExt cx="1228242" cy="314586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773100" y="2121801"/>
                <a:ext cx="1110833" cy="271271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732323" y="2078486"/>
                <a:ext cx="1228242" cy="247395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651390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30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ก.ย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.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69    7,020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79" y="3418029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0134" y="3069462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12533873" y="2357333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11154</TotalTime>
  <Words>218</Words>
  <Application>Microsoft Office PowerPoint</Application>
  <PresentationFormat>แบบจอกว้าง</PresentationFormat>
  <Paragraphs>79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Lenovo</cp:lastModifiedBy>
  <cp:revision>1180</cp:revision>
  <cp:lastPrinted>2019-04-25T09:59:39Z</cp:lastPrinted>
  <dcterms:created xsi:type="dcterms:W3CDTF">2016-09-11T06:10:36Z</dcterms:created>
  <dcterms:modified xsi:type="dcterms:W3CDTF">2026-10-02T04:48:23Z</dcterms:modified>
</cp:coreProperties>
</file>