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89" d="100"/>
          <a:sy n="89" d="100"/>
        </p:scale>
        <p:origin x="876" y="96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5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,064</a:t>
              </a:r>
              <a:endPara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( 6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ก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.ย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lang="th-TH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59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723809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6</a:t>
                      </a:r>
                      <a:r>
                        <a:rPr lang="th-TH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61</a:t>
                      </a:r>
                      <a:endParaRPr lang="en-US" sz="1800" b="0" u="none" strike="noStrike" kern="1200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ea typeface="+mn-ea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,685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46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803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</a:t>
                      </a:r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</a:t>
                      </a:r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129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38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5,064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</a:t>
                      </a:r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440146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30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ส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.ค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4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lang="en-US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8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70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79" y="3418029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533873" y="2357333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11099</TotalTime>
  <Words>219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1166</cp:revision>
  <cp:lastPrinted>2019-04-25T09:59:39Z</cp:lastPrinted>
  <dcterms:created xsi:type="dcterms:W3CDTF">2016-09-11T06:10:36Z</dcterms:created>
  <dcterms:modified xsi:type="dcterms:W3CDTF">2026-09-07T01:43:59Z</dcterms:modified>
</cp:coreProperties>
</file>